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1/23/2013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IMG_448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167" r="4167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Eagle football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85618"/>
            <a:ext cx="8305800" cy="943782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One heart.  One mission.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power of the put-up Game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Momentum is a powerful force that can affect each of our own and our teammate’s performance.  Momentum is influenced by various factors and one of the biggest factors is utilizing…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There is synergy in the put-up game!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 ALL start to respond positively to challenges and adversity when we start pushing the PUT-UP buttons in ourselves and others…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praise –  Encourage – thankful 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…with the genuine belief that we are going to bring out the best in each other.  It is a great feeling to close our own and our teammate’s potential performance gap*; and we do that by hitting the right buttons.</a:t>
            </a:r>
          </a:p>
          <a:p>
            <a:endParaRPr lang="en-US" dirty="0" smtClean="0"/>
          </a:p>
          <a:p>
            <a:r>
              <a:rPr lang="en-US" dirty="0" smtClean="0"/>
              <a:t>*</a:t>
            </a:r>
            <a:r>
              <a:rPr lang="en-US" sz="2000" dirty="0" smtClean="0"/>
              <a:t> The difference between your current performance and the actual best performance you could ever give…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What’s the pay value of the put-up game?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46638"/>
          </a:xfrm>
        </p:spPr>
        <p:txBody>
          <a:bodyPr/>
          <a:lstStyle/>
          <a:p>
            <a:r>
              <a:rPr lang="en-US" b="1" dirty="0" smtClean="0"/>
              <a:t>A higher level of performance</a:t>
            </a:r>
          </a:p>
          <a:p>
            <a:r>
              <a:rPr lang="en-US" b="1" dirty="0" smtClean="0"/>
              <a:t>Better appreciation of the experience</a:t>
            </a:r>
          </a:p>
          <a:p>
            <a:pPr lvl="1"/>
            <a:r>
              <a:rPr lang="en-US" dirty="0" smtClean="0"/>
              <a:t>The Success Road</a:t>
            </a:r>
          </a:p>
          <a:p>
            <a:pPr lvl="2"/>
            <a:r>
              <a:rPr lang="en-US" dirty="0" smtClean="0"/>
              <a:t>The journey is the destination.</a:t>
            </a:r>
          </a:p>
          <a:p>
            <a:pPr marL="342900" lvl="1" indent="-342900">
              <a:buFont typeface="Wingdings 2"/>
              <a:buChar char=""/>
            </a:pPr>
            <a:r>
              <a:rPr lang="en-US" sz="3200" b="1" dirty="0" smtClean="0"/>
              <a:t>Enhances  and challenges our love for each other</a:t>
            </a:r>
          </a:p>
          <a:p>
            <a:pPr marL="342900" lvl="1" indent="-342900">
              <a:buFont typeface="Wingdings 2"/>
              <a:buChar char=""/>
            </a:pPr>
            <a:r>
              <a:rPr lang="en-US" sz="3200" b="1" dirty="0" smtClean="0"/>
              <a:t>Allows for synergy to take place</a:t>
            </a:r>
          </a:p>
          <a:p>
            <a:pPr marL="742950" lvl="2" indent="-342900">
              <a:buFont typeface="Wingdings 2"/>
              <a:buChar char=""/>
            </a:pPr>
            <a:r>
              <a:rPr lang="en-US" sz="2800" dirty="0" smtClean="0"/>
              <a:t>The Double Win </a:t>
            </a:r>
          </a:p>
          <a:p>
            <a:pPr marL="1200150" lvl="3" indent="-342900">
              <a:buFont typeface="Wingdings 2"/>
              <a:buChar char=""/>
            </a:pPr>
            <a:r>
              <a:rPr lang="en-US" dirty="0" smtClean="0"/>
              <a:t>If I help  you and you help me, we both win! </a:t>
            </a:r>
          </a:p>
          <a:p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1 (100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769289"/>
            <a:ext cx="5029200" cy="3352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lighting each others candles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 ALL SHINE BRIGHTER, BY GOD’S HOLY SPIRIT AND THROUGH HIS WORD!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MG_452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167" r="4167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THE POWER OF THE </a:t>
            </a:r>
            <a:r>
              <a:rPr lang="en-US" sz="3600" smtClean="0"/>
              <a:t>PUT-UP 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MAKE IT CONTAGIOUS!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IMG_448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167" r="4167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Eagle football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85618"/>
            <a:ext cx="8305800" cy="943782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smtClean="0"/>
              <a:t>One heart.  One mission.</a:t>
            </a:r>
          </a:p>
          <a:p>
            <a:endParaRPr lang="en-US" sz="2000" dirty="0" smtClean="0"/>
          </a:p>
          <a:p>
            <a:pPr algn="ctr"/>
            <a:r>
              <a:rPr lang="en-US" sz="2000" dirty="0" smtClean="0"/>
              <a:t>The heart of the battle is the battle for the heart.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Trek</vt:lpstr>
      <vt:lpstr>Eagle football</vt:lpstr>
      <vt:lpstr>The power of the put-up Game</vt:lpstr>
      <vt:lpstr>There is synergy in the put-up game!</vt:lpstr>
      <vt:lpstr>praise –  Encourage – thankful  </vt:lpstr>
      <vt:lpstr>What’s the pay value of the put-up game? </vt:lpstr>
      <vt:lpstr>By lighting each others candles</vt:lpstr>
      <vt:lpstr>THE POWER OF THE PUT-UP </vt:lpstr>
      <vt:lpstr>Eagle football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Eagle football</dc:title>
  <dc:creator>Josh</dc:creator>
  <cp:lastModifiedBy>Josh</cp:lastModifiedBy>
  <cp:revision>1</cp:revision>
  <dcterms:modified xsi:type="dcterms:W3CDTF">2013-01-23T22:04:17Z</dcterms:modified>
</cp:coreProperties>
</file>